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2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8288000" cy="10287000"/>
  <p:notesSz cx="6858000" cy="9144000"/>
  <p:embeddedFontLst>
    <p:embeddedFont>
      <p:font typeface="Noto Sans T Chinese" panose="02020500000000000000" charset="-120"/>
      <p:regular r:id="rId19"/>
    </p:embeddedFont>
    <p:embeddedFont>
      <p:font typeface="Noto Sans T Chinese Bold" panose="02020500000000000000" charset="-12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62" d="100"/>
          <a:sy n="62" d="100"/>
        </p:scale>
        <p:origin x="534" y="3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6243439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2089143" y="2653258"/>
            <a:ext cx="4376118" cy="771670"/>
            <a:chOff x="0" y="0"/>
            <a:chExt cx="5359237" cy="94502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60507" cy="945029"/>
            </a:xfrm>
            <a:custGeom>
              <a:avLst/>
              <a:gdLst/>
              <a:ahLst/>
              <a:cxnLst/>
              <a:rect l="l" t="t" r="r" b="b"/>
              <a:pathLst>
                <a:path w="5360507" h="945029">
                  <a:moveTo>
                    <a:pt x="4806787" y="945029"/>
                  </a:moveTo>
                  <a:lnTo>
                    <a:pt x="553720" y="945029"/>
                  </a:lnTo>
                  <a:cubicBezTo>
                    <a:pt x="247650" y="945029"/>
                    <a:pt x="0" y="733433"/>
                    <a:pt x="0" y="473042"/>
                  </a:cubicBezTo>
                  <a:cubicBezTo>
                    <a:pt x="0" y="211567"/>
                    <a:pt x="247650" y="0"/>
                    <a:pt x="553720" y="0"/>
                  </a:cubicBezTo>
                  <a:lnTo>
                    <a:pt x="4806787" y="0"/>
                  </a:lnTo>
                  <a:cubicBezTo>
                    <a:pt x="5112857" y="0"/>
                    <a:pt x="5360507" y="211567"/>
                    <a:pt x="5360507" y="473042"/>
                  </a:cubicBezTo>
                  <a:cubicBezTo>
                    <a:pt x="5359237" y="733433"/>
                    <a:pt x="5111587" y="945029"/>
                    <a:pt x="4806787" y="945029"/>
                  </a:cubicBezTo>
                  <a:close/>
                </a:path>
              </a:pathLst>
            </a:custGeom>
            <a:solidFill>
              <a:srgbClr val="0CC0DF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2491303" y="2841958"/>
            <a:ext cx="3571797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3"/>
              </a:lnSpc>
            </a:pPr>
            <a:r>
              <a:rPr lang="en-US" sz="2102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LeeLee 粒粒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22739" y="2021259"/>
            <a:ext cx="9139911" cy="142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99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冒險故事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22739" y="1262926"/>
            <a:ext cx="567361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 b="1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22739" y="8493711"/>
            <a:ext cx="619917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前清敬事房四品總管  / 小李子或李大總管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22739" y="7929246"/>
            <a:ext cx="6199171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79"/>
              </a:lnSpc>
              <a:spcBef>
                <a:spcPct val="0"/>
              </a:spcBef>
            </a:pPr>
            <a:r>
              <a:rPr lang="en-US" sz="27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粒粒  </a:t>
            </a:r>
          </a:p>
        </p:txBody>
      </p:sp>
      <p:sp>
        <p:nvSpPr>
          <p:cNvPr id="10" name="AutoShape 10"/>
          <p:cNvSpPr/>
          <p:nvPr/>
        </p:nvSpPr>
        <p:spPr>
          <a:xfrm>
            <a:off x="1822739" y="7637897"/>
            <a:ext cx="6199171" cy="0"/>
          </a:xfrm>
          <a:prstGeom prst="line">
            <a:avLst/>
          </a:prstGeom>
          <a:ln w="19050" cap="flat">
            <a:solidFill>
              <a:srgbClr val="0CC0D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71141" y="1471612"/>
            <a:ext cx="1319081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哎，找不到Cici很焦慮啊，這裡有許多賣藥的，去抓個紓解壓力的藥好了，哎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633" y="1038225"/>
            <a:ext cx="210680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結果: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47750"/>
            <a:ext cx="567361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04</a:t>
            </a:r>
          </a:p>
        </p:txBody>
      </p:sp>
      <p:sp>
        <p:nvSpPr>
          <p:cNvPr id="5" name="Freeform 5"/>
          <p:cNvSpPr/>
          <p:nvPr/>
        </p:nvSpPr>
        <p:spPr>
          <a:xfrm>
            <a:off x="1028700" y="3150925"/>
            <a:ext cx="9637850" cy="5421291"/>
          </a:xfrm>
          <a:custGeom>
            <a:avLst/>
            <a:gdLst/>
            <a:ahLst/>
            <a:cxnLst/>
            <a:rect l="l" t="t" r="r" b="b"/>
            <a:pathLst>
              <a:path w="9637850" h="5421291">
                <a:moveTo>
                  <a:pt x="0" y="0"/>
                </a:moveTo>
                <a:lnTo>
                  <a:pt x="9637850" y="0"/>
                </a:lnTo>
                <a:lnTo>
                  <a:pt x="9637850" y="5421291"/>
                </a:lnTo>
                <a:lnTo>
                  <a:pt x="0" y="54212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r="-60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r="-60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64652" y="1343025"/>
            <a:ext cx="13190818" cy="104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咦！怎麼會有洋文？是西方藥草？有這麼靈驗？還跟中藥草一起混合？中藥草、西藥草混搭使用，可能會更舒壓吧！好吧，老闆，中藥草、西藥草混合抓三包，一包三兩，快點，我趕路</a:t>
            </a:r>
          </a:p>
          <a:p>
            <a:pPr algn="l">
              <a:lnSpc>
                <a:spcPts val="2800"/>
              </a:lnSpc>
            </a:pPr>
            <a:endParaRPr lang="en-US" sz="2000" b="1">
              <a:solidFill>
                <a:srgbClr val="FFFFFF"/>
              </a:solidFill>
              <a:latin typeface="Noto Sans T Chinese Bold"/>
              <a:ea typeface="Noto Sans T Chinese Bold"/>
              <a:cs typeface="Noto Sans T Chinese Bold"/>
              <a:sym typeface="Noto Sans T Chines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32633" y="1038225"/>
            <a:ext cx="2330787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意外: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47750"/>
            <a:ext cx="567361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05</a:t>
            </a:r>
          </a:p>
        </p:txBody>
      </p:sp>
      <p:sp>
        <p:nvSpPr>
          <p:cNvPr id="5" name="Freeform 5"/>
          <p:cNvSpPr/>
          <p:nvPr/>
        </p:nvSpPr>
        <p:spPr>
          <a:xfrm>
            <a:off x="1028700" y="3195389"/>
            <a:ext cx="9479757" cy="5332364"/>
          </a:xfrm>
          <a:custGeom>
            <a:avLst/>
            <a:gdLst/>
            <a:ahLst/>
            <a:cxnLst/>
            <a:rect l="l" t="t" r="r" b="b"/>
            <a:pathLst>
              <a:path w="9479757" h="5332364">
                <a:moveTo>
                  <a:pt x="0" y="0"/>
                </a:moveTo>
                <a:lnTo>
                  <a:pt x="9479757" y="0"/>
                </a:lnTo>
                <a:lnTo>
                  <a:pt x="9479757" y="5332363"/>
                </a:lnTo>
                <a:lnTo>
                  <a:pt x="0" y="53323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r="-60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r="-60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96649" y="1368425"/>
            <a:ext cx="1319081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老闆不理我！啊，我是在元宇宙裡面，他們沒辦法看到我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633" y="1038225"/>
            <a:ext cx="210680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轉彎: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47750"/>
            <a:ext cx="567361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06</a:t>
            </a:r>
          </a:p>
        </p:txBody>
      </p:sp>
      <p:sp>
        <p:nvSpPr>
          <p:cNvPr id="5" name="Freeform 5"/>
          <p:cNvSpPr/>
          <p:nvPr/>
        </p:nvSpPr>
        <p:spPr>
          <a:xfrm>
            <a:off x="1028700" y="3195389"/>
            <a:ext cx="9559750" cy="5332364"/>
          </a:xfrm>
          <a:custGeom>
            <a:avLst/>
            <a:gdLst/>
            <a:ahLst/>
            <a:cxnLst/>
            <a:rect l="l" t="t" r="r" b="b"/>
            <a:pathLst>
              <a:path w="9559750" h="5332364">
                <a:moveTo>
                  <a:pt x="0" y="0"/>
                </a:moveTo>
                <a:lnTo>
                  <a:pt x="9559750" y="0"/>
                </a:lnTo>
                <a:lnTo>
                  <a:pt x="9559750" y="5332363"/>
                </a:lnTo>
                <a:lnTo>
                  <a:pt x="0" y="53323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60" b="-360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r="-60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212647" y="1519238"/>
            <a:ext cx="1319081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連藥都買不了 壓力山大!!!!!!好～去城隍廟拜拜好了，希望城隍老爺幫幫忙，讓我找到CiCi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633" y="1038225"/>
            <a:ext cx="261876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結局: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47750"/>
            <a:ext cx="567361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07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3195389"/>
            <a:ext cx="9469966" cy="5246370"/>
            <a:chOff x="0" y="0"/>
            <a:chExt cx="1467146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67146" cy="812800"/>
            </a:xfrm>
            <a:custGeom>
              <a:avLst/>
              <a:gdLst/>
              <a:ahLst/>
              <a:cxnLst/>
              <a:rect l="l" t="t" r="r" b="b"/>
              <a:pathLst>
                <a:path w="1467146" h="812800">
                  <a:moveTo>
                    <a:pt x="0" y="0"/>
                  </a:moveTo>
                  <a:lnTo>
                    <a:pt x="1467146" y="0"/>
                  </a:lnTo>
                  <a:lnTo>
                    <a:pt x="1467146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t="-705" b="-70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2400" y="0"/>
            <a:ext cx="18440400" cy="10401300"/>
            <a:chOff x="0" y="0"/>
            <a:chExt cx="1467146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7146" cy="812800"/>
            </a:xfrm>
            <a:custGeom>
              <a:avLst/>
              <a:gdLst/>
              <a:ahLst/>
              <a:cxnLst/>
              <a:rect l="l" t="t" r="r" b="b"/>
              <a:pathLst>
                <a:path w="1467146" h="812800">
                  <a:moveTo>
                    <a:pt x="0" y="0"/>
                  </a:moveTo>
                  <a:lnTo>
                    <a:pt x="1467146" y="0"/>
                  </a:lnTo>
                  <a:lnTo>
                    <a:pt x="1467146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t="-705" b="-70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236106" y="977691"/>
            <a:ext cx="8748992" cy="5873482"/>
          </a:xfrm>
          <a:custGeom>
            <a:avLst/>
            <a:gdLst/>
            <a:ahLst/>
            <a:cxnLst/>
            <a:rect l="l" t="t" r="r" b="b"/>
            <a:pathLst>
              <a:path w="8748992" h="5873482">
                <a:moveTo>
                  <a:pt x="0" y="0"/>
                </a:moveTo>
                <a:lnTo>
                  <a:pt x="8748992" y="0"/>
                </a:lnTo>
                <a:lnTo>
                  <a:pt x="8748992" y="5873482"/>
                </a:lnTo>
                <a:lnTo>
                  <a:pt x="0" y="58734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678" b="-2678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6858000" y="8890000"/>
            <a:ext cx="11179700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dirty="0" err="1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我要找Cici怎麼跳到這裡來呢</a:t>
            </a:r>
            <a:r>
              <a:rPr lang="en-US" sz="2000" b="1" dirty="0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？</a:t>
            </a:r>
          </a:p>
          <a:p>
            <a:pPr algn="l">
              <a:lnSpc>
                <a:spcPts val="2800"/>
              </a:lnSpc>
            </a:pPr>
            <a:r>
              <a:rPr lang="en-US" sz="2000" b="1" dirty="0" err="1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有張海報，上面寫「Dialogue</a:t>
            </a:r>
            <a:r>
              <a:rPr lang="en-US" sz="2000" b="1" dirty="0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 No.5 </a:t>
            </a:r>
            <a:r>
              <a:rPr lang="en-US" sz="2000" b="1" dirty="0" err="1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Cici</a:t>
            </a:r>
            <a:r>
              <a:rPr lang="en-US" sz="2000" b="1" dirty="0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 &amp; Vivi」、「</a:t>
            </a:r>
            <a:r>
              <a:rPr lang="en-US" sz="2000" b="1" dirty="0" err="1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大稻埕」咦，這不就是Cici嗎？這裡是大稻埕？原來她去年就來過了</a:t>
            </a:r>
            <a:r>
              <a:rPr lang="en-US" sz="2000" b="1" dirty="0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！</a:t>
            </a:r>
          </a:p>
          <a:p>
            <a:pPr algn="l">
              <a:lnSpc>
                <a:spcPts val="2800"/>
              </a:lnSpc>
            </a:pPr>
            <a:endParaRPr lang="en-US" sz="2000" b="1" dirty="0">
              <a:solidFill>
                <a:srgbClr val="0CC0DF"/>
              </a:solidFill>
              <a:latin typeface="Noto Sans T Chinese Bold"/>
              <a:ea typeface="Noto Sans T Chinese Bold"/>
              <a:cs typeface="Noto Sans T Chinese Bold"/>
              <a:sym typeface="Noto Sans T Chinese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32633" y="1038225"/>
            <a:ext cx="4213617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冒險故事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47750"/>
            <a:ext cx="567361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 b="1">
                <a:solidFill>
                  <a:srgbClr val="0CC0D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4CDA9-324F-DD5D-F5BC-0E88DA74F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C3AA25E-BD77-E3AA-3FE0-EBFEC9993258}"/>
              </a:ext>
            </a:extLst>
          </p:cNvPr>
          <p:cNvSpPr/>
          <p:nvPr/>
        </p:nvSpPr>
        <p:spPr>
          <a:xfrm>
            <a:off x="15529" y="-419100"/>
            <a:ext cx="18272471" cy="12266902"/>
          </a:xfrm>
          <a:custGeom>
            <a:avLst/>
            <a:gdLst/>
            <a:ahLst/>
            <a:cxnLst/>
            <a:rect l="l" t="t" r="r" b="b"/>
            <a:pathLst>
              <a:path w="8748992" h="5873482">
                <a:moveTo>
                  <a:pt x="0" y="0"/>
                </a:moveTo>
                <a:lnTo>
                  <a:pt x="8748992" y="0"/>
                </a:lnTo>
                <a:lnTo>
                  <a:pt x="8748992" y="5873482"/>
                </a:lnTo>
                <a:lnTo>
                  <a:pt x="0" y="58734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678" b="-2678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E722686-47E8-94FE-B71D-B79CD56220E9}"/>
              </a:ext>
            </a:extLst>
          </p:cNvPr>
          <p:cNvSpPr/>
          <p:nvPr/>
        </p:nvSpPr>
        <p:spPr>
          <a:xfrm>
            <a:off x="-15392400" y="-413288"/>
            <a:ext cx="21564600" cy="11833874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01882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45982" y="1177925"/>
            <a:ext cx="13942018" cy="174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我要找Cici啊，以免她生氣就把我抄家了！有一間小廟，過去拜拜好了</a:t>
            </a:r>
          </a:p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「霞海城隍廟」！這麼小的廟，但是人好多，尤其許多年輕女生來拜拜，為什麼呢？我偷聽一下他們拜拜的內容</a:t>
            </a:r>
          </a:p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喔～原來這裡有月老，而且聽這些女生拜拜時說很靈驗希望可以保佑他們找到如意郎君！</a:t>
            </a:r>
          </a:p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切～找Cici搓合一下就好了，誰敢不從？哈哈！</a:t>
            </a:r>
          </a:p>
          <a:p>
            <a:pPr algn="l">
              <a:lnSpc>
                <a:spcPts val="2800"/>
              </a:lnSpc>
            </a:pPr>
            <a:endParaRPr lang="en-US" sz="2000" b="1">
              <a:solidFill>
                <a:srgbClr val="FFFFFF"/>
              </a:solidFill>
              <a:latin typeface="Noto Sans T Chinese Bold"/>
              <a:ea typeface="Noto Sans T Chinese Bold"/>
              <a:cs typeface="Noto Sans T Chinese Bold"/>
              <a:sym typeface="Noto Sans T Chines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32633" y="1038225"/>
            <a:ext cx="210680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目標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47750"/>
            <a:ext cx="567361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01</a:t>
            </a:r>
          </a:p>
        </p:txBody>
      </p:sp>
      <p:sp>
        <p:nvSpPr>
          <p:cNvPr id="5" name="Freeform 5"/>
          <p:cNvSpPr/>
          <p:nvPr/>
        </p:nvSpPr>
        <p:spPr>
          <a:xfrm>
            <a:off x="1028700" y="3166924"/>
            <a:ext cx="9637850" cy="5515431"/>
          </a:xfrm>
          <a:custGeom>
            <a:avLst/>
            <a:gdLst/>
            <a:ahLst/>
            <a:cxnLst/>
            <a:rect l="l" t="t" r="r" b="b"/>
            <a:pathLst>
              <a:path w="9637850" h="5515431">
                <a:moveTo>
                  <a:pt x="0" y="0"/>
                </a:moveTo>
                <a:lnTo>
                  <a:pt x="9637850" y="0"/>
                </a:lnTo>
                <a:lnTo>
                  <a:pt x="9637850" y="5515431"/>
                </a:lnTo>
                <a:lnTo>
                  <a:pt x="0" y="5515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29" r="-929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r="-60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71141" y="1177925"/>
            <a:ext cx="13190818" cy="174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目前最大的挑戰是…怎麼在這裡找Cici呢？</a:t>
            </a:r>
          </a:p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這裡好多中藥店與南北貨商店，Cici在哪兒呢？「有記茶行」！喔，從我們的時代就來台灣賣茶啊，是老店，過去看看</a:t>
            </a:r>
          </a:p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「東方美人茶」？店員介紹說是維多利亞女王喝到白毫烏龍時給的稱號，切，洋鬼子也有浪漫的一面，那東方美人應該是我家主子Cici吧？找誰求證呢?</a:t>
            </a:r>
          </a:p>
          <a:p>
            <a:pPr algn="l">
              <a:lnSpc>
                <a:spcPts val="2800"/>
              </a:lnSpc>
            </a:pPr>
            <a:endParaRPr lang="en-US" sz="2000" b="1">
              <a:solidFill>
                <a:srgbClr val="FFFFFF"/>
              </a:solidFill>
              <a:latin typeface="Noto Sans T Chinese Bold"/>
              <a:ea typeface="Noto Sans T Chinese Bold"/>
              <a:cs typeface="Noto Sans T Chinese Bold"/>
              <a:sym typeface="Noto Sans T Chines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32633" y="1038225"/>
            <a:ext cx="210680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阻礙: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47750"/>
            <a:ext cx="567361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02</a:t>
            </a:r>
          </a:p>
        </p:txBody>
      </p:sp>
      <p:sp>
        <p:nvSpPr>
          <p:cNvPr id="5" name="Freeform 5"/>
          <p:cNvSpPr/>
          <p:nvPr/>
        </p:nvSpPr>
        <p:spPr>
          <a:xfrm>
            <a:off x="1028700" y="3166924"/>
            <a:ext cx="9637850" cy="5515431"/>
          </a:xfrm>
          <a:custGeom>
            <a:avLst/>
            <a:gdLst/>
            <a:ahLst/>
            <a:cxnLst/>
            <a:rect l="l" t="t" r="r" b="b"/>
            <a:pathLst>
              <a:path w="9637850" h="5515431">
                <a:moveTo>
                  <a:pt x="0" y="0"/>
                </a:moveTo>
                <a:lnTo>
                  <a:pt x="9637850" y="0"/>
                </a:lnTo>
                <a:lnTo>
                  <a:pt x="9637850" y="5515431"/>
                </a:lnTo>
                <a:lnTo>
                  <a:pt x="0" y="5515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29" r="-92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>
            <a:off x="1028700" y="3176202"/>
            <a:ext cx="9637850" cy="5491889"/>
          </a:xfrm>
          <a:custGeom>
            <a:avLst/>
            <a:gdLst/>
            <a:ahLst/>
            <a:cxnLst/>
            <a:rect l="l" t="t" r="r" b="b"/>
            <a:pathLst>
              <a:path w="9637850" h="5491889">
                <a:moveTo>
                  <a:pt x="0" y="0"/>
                </a:moveTo>
                <a:lnTo>
                  <a:pt x="9637850" y="0"/>
                </a:lnTo>
                <a:lnTo>
                  <a:pt x="9637850" y="5491888"/>
                </a:lnTo>
                <a:lnTo>
                  <a:pt x="0" y="54918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12" r="-712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046" y="0"/>
            <a:ext cx="18470046" cy="10366313"/>
          </a:xfrm>
          <a:custGeom>
            <a:avLst/>
            <a:gdLst/>
            <a:ahLst/>
            <a:cxnLst/>
            <a:rect l="l" t="t" r="r" b="b"/>
            <a:pathLst>
              <a:path w="18470046" h="10366313">
                <a:moveTo>
                  <a:pt x="0" y="0"/>
                </a:moveTo>
                <a:lnTo>
                  <a:pt x="18470046" y="0"/>
                </a:lnTo>
                <a:lnTo>
                  <a:pt x="18470046" y="10366313"/>
                </a:lnTo>
                <a:lnTo>
                  <a:pt x="0" y="10366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0" b="-50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212647" y="1343963"/>
            <a:ext cx="13190818" cy="104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再到別的地方找找～咦！這是什麼店啊？古老的高樓配上咖啡？星巴巴咖啡館？上去看看</a:t>
            </a:r>
          </a:p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嗯，我家主子會不會來試這洋玩意~~厚著臉皮問問喝咖啡的人有沒看到她?</a:t>
            </a:r>
          </a:p>
          <a:p>
            <a:pPr algn="l">
              <a:lnSpc>
                <a:spcPts val="2800"/>
              </a:lnSpc>
            </a:pPr>
            <a:endParaRPr lang="en-US" sz="2000" b="1">
              <a:solidFill>
                <a:srgbClr val="FFFFFF"/>
              </a:solidFill>
              <a:latin typeface="Noto Sans T Chinese Bold"/>
              <a:ea typeface="Noto Sans T Chinese Bold"/>
              <a:cs typeface="Noto Sans T Chinese Bold"/>
              <a:sym typeface="Noto Sans T Chines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32633" y="1038225"/>
            <a:ext cx="210680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努力: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47750"/>
            <a:ext cx="567361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 b="1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03</a:t>
            </a:r>
          </a:p>
        </p:txBody>
      </p:sp>
      <p:sp>
        <p:nvSpPr>
          <p:cNvPr id="5" name="Freeform 5"/>
          <p:cNvSpPr/>
          <p:nvPr/>
        </p:nvSpPr>
        <p:spPr>
          <a:xfrm>
            <a:off x="1028700" y="3166924"/>
            <a:ext cx="9637850" cy="5515431"/>
          </a:xfrm>
          <a:custGeom>
            <a:avLst/>
            <a:gdLst/>
            <a:ahLst/>
            <a:cxnLst/>
            <a:rect l="l" t="t" r="r" b="b"/>
            <a:pathLst>
              <a:path w="9637850" h="5515431">
                <a:moveTo>
                  <a:pt x="0" y="0"/>
                </a:moveTo>
                <a:lnTo>
                  <a:pt x="9637850" y="0"/>
                </a:lnTo>
                <a:lnTo>
                  <a:pt x="9637850" y="5515431"/>
                </a:lnTo>
                <a:lnTo>
                  <a:pt x="0" y="5515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29" r="-929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r="-60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205</Words>
  <Application>Microsoft Office PowerPoint</Application>
  <PresentationFormat>自訂</PresentationFormat>
  <Paragraphs>36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Noto Sans T Chinese</vt:lpstr>
      <vt:lpstr>Calibri</vt:lpstr>
      <vt:lpstr>Noto Sans T Chinese Bold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HW2 直播用 1028</dc:title>
  <cp:lastModifiedBy>林依蒨</cp:lastModifiedBy>
  <cp:revision>3</cp:revision>
  <dcterms:created xsi:type="dcterms:W3CDTF">2006-08-16T00:00:00Z</dcterms:created>
  <dcterms:modified xsi:type="dcterms:W3CDTF">2024-10-31T15:52:14Z</dcterms:modified>
  <dc:identifier>DAGU35uWoW4</dc:identifier>
</cp:coreProperties>
</file>

<file path=docProps/thumbnail.jpeg>
</file>